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8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0E64-8B45-42F3-AF3E-B5A14656B12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D6DA-AF7C-4AC7-9CFD-8D133192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ECFB24-1417-4814-BAA7-726F3B225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8E05DD-D212-4809-9D79-F2AFE4F02E34}"/>
              </a:ext>
            </a:extLst>
          </p:cNvPr>
          <p:cNvSpPr txBox="1"/>
          <p:nvPr/>
        </p:nvSpPr>
        <p:spPr>
          <a:xfrm>
            <a:off x="0" y="1560352"/>
            <a:ext cx="5830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 Narrow" panose="020B0606020202030204" pitchFamily="34" charset="0"/>
              </a:rPr>
              <a:t>&lt;</a:t>
            </a:r>
            <a:r>
              <a:rPr lang="en-US" sz="3000" b="1" dirty="0" err="1">
                <a:latin typeface="Arial Narrow" panose="020B0606020202030204" pitchFamily="34" charset="0"/>
              </a:rPr>
              <a:t>isi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b="1" dirty="0" err="1">
                <a:latin typeface="Arial Narrow" panose="020B0606020202030204" pitchFamily="34" charset="0"/>
              </a:rPr>
              <a:t>nama</a:t>
            </a:r>
            <a:r>
              <a:rPr lang="en-US" sz="3000" b="1" dirty="0">
                <a:latin typeface="Arial Narrow" panose="020B0606020202030204" pitchFamily="34" charset="0"/>
              </a:rPr>
              <a:t> program&gt;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sz="3000" b="1" dirty="0">
                <a:latin typeface="Arial Narrow" panose="020B0606020202030204" pitchFamily="34" charset="0"/>
              </a:rPr>
              <a:t>&lt;</a:t>
            </a:r>
            <a:r>
              <a:rPr lang="en-US" sz="3000" b="1" dirty="0" err="1">
                <a:latin typeface="Arial Narrow" panose="020B0606020202030204" pitchFamily="34" charset="0"/>
              </a:rPr>
              <a:t>isi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b="1" dirty="0" err="1">
                <a:latin typeface="Arial Narrow" panose="020B0606020202030204" pitchFamily="34" charset="0"/>
              </a:rPr>
              <a:t>nama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b="1" dirty="0" err="1">
                <a:latin typeface="Arial Narrow" panose="020B0606020202030204" pitchFamily="34" charset="0"/>
              </a:rPr>
              <a:t>penceramah</a:t>
            </a:r>
            <a:r>
              <a:rPr lang="en-US" sz="3000" b="1" dirty="0">
                <a:latin typeface="Arial Narrow" panose="020B0606020202030204" pitchFamily="34" charset="0"/>
              </a:rPr>
              <a:t>&gt;</a:t>
            </a:r>
            <a:endParaRPr lang="en-US" sz="3200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sz="3000" b="1" dirty="0">
                <a:latin typeface="Arial Narrow" panose="020B0606020202030204" pitchFamily="34" charset="0"/>
              </a:rPr>
              <a:t>&lt;</a:t>
            </a:r>
            <a:r>
              <a:rPr lang="en-US" sz="3000" b="1" dirty="0" err="1">
                <a:latin typeface="Arial Narrow" panose="020B0606020202030204" pitchFamily="34" charset="0"/>
              </a:rPr>
              <a:t>isi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b="1" dirty="0" err="1">
                <a:latin typeface="Arial Narrow" panose="020B0606020202030204" pitchFamily="34" charset="0"/>
              </a:rPr>
              <a:t>nombor</a:t>
            </a:r>
            <a:r>
              <a:rPr lang="en-US" sz="3000" b="1" dirty="0">
                <a:latin typeface="Arial Narrow" panose="020B0606020202030204" pitchFamily="34" charset="0"/>
              </a:rPr>
              <a:t> / </a:t>
            </a:r>
            <a:r>
              <a:rPr lang="en-US" sz="3000" b="1" dirty="0" err="1">
                <a:latin typeface="Arial Narrow" panose="020B0606020202030204" pitchFamily="34" charset="0"/>
              </a:rPr>
              <a:t>emel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b="1" dirty="0" err="1">
                <a:latin typeface="Arial Narrow" panose="020B0606020202030204" pitchFamily="34" charset="0"/>
              </a:rPr>
              <a:t>untuk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b="1" dirty="0" err="1">
                <a:latin typeface="Arial Narrow" panose="020B0606020202030204" pitchFamily="34" charset="0"/>
              </a:rPr>
              <a:t>dihubungi</a:t>
            </a:r>
            <a:r>
              <a:rPr lang="en-US" sz="3000" b="1" dirty="0">
                <a:latin typeface="Arial Narrow" panose="020B0606020202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2177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35ACE3-DF85-4940-8043-72E9B5F6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2" y="-4660"/>
            <a:ext cx="4858247" cy="3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CD338-C33B-4773-B86F-0B448434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3" y="8586"/>
            <a:ext cx="4858247" cy="382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B4C5A9-644B-4369-825C-96E367F47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/>
          <a:stretch/>
        </p:blipFill>
        <p:spPr>
          <a:xfrm>
            <a:off x="0" y="369313"/>
            <a:ext cx="9143999" cy="64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8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35ACE3-DF85-4940-8043-72E9B5F6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2" y="-4660"/>
            <a:ext cx="4858247" cy="382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CAB86D-97AE-4A6A-84F0-A27B7EA80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702"/>
            <a:ext cx="9143998" cy="6480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CD338-C33B-4773-B86F-0B448434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3" y="8586"/>
            <a:ext cx="4858247" cy="3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B3CCE0-9871-4C4C-AA5D-BCECA1C2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702"/>
            <a:ext cx="9144000" cy="6471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35ACE3-DF85-4940-8043-72E9B5F6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752" y="-4660"/>
            <a:ext cx="4858247" cy="3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CD338-C33B-4773-B86F-0B448434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753" y="8586"/>
            <a:ext cx="4858247" cy="3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35ACE3-DF85-4940-8043-72E9B5F6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2" y="-4660"/>
            <a:ext cx="4858247" cy="3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CD338-C33B-4773-B86F-0B448434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3" y="8586"/>
            <a:ext cx="4858247" cy="3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35ACE3-DF85-4940-8043-72E9B5F6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2" y="-4660"/>
            <a:ext cx="4858247" cy="3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CD338-C33B-4773-B86F-0B448434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53" y="8586"/>
            <a:ext cx="4858247" cy="382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DFE985-0E88-40A8-8E6F-EC2AF75C2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DC9AB5-A086-4472-8864-EEA2648FD0E0}"/>
              </a:ext>
            </a:extLst>
          </p:cNvPr>
          <p:cNvSpPr txBox="1"/>
          <p:nvPr/>
        </p:nvSpPr>
        <p:spPr>
          <a:xfrm>
            <a:off x="0" y="295292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13103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20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FATIMAH BINTI ABDUL SAMAD</dc:creator>
  <cp:lastModifiedBy>User</cp:lastModifiedBy>
  <cp:revision>5</cp:revision>
  <dcterms:created xsi:type="dcterms:W3CDTF">2019-09-11T07:58:47Z</dcterms:created>
  <dcterms:modified xsi:type="dcterms:W3CDTF">2019-11-01T08:41:11Z</dcterms:modified>
</cp:coreProperties>
</file>